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37" r:id="rId1"/>
  </p:sldMasterIdLst>
  <p:notesMasterIdLst>
    <p:notesMasterId r:id="rId3"/>
  </p:notesMasterIdLst>
  <p:sldIdLst>
    <p:sldId id="256" r:id="rId2"/>
  </p:sldIdLst>
  <p:sldSz cx="43205400" cy="32404050"/>
  <p:notesSz cx="31580138" cy="42144950"/>
  <p:defaultTextStyle>
    <a:defPPr>
      <a:defRPr lang="en-US"/>
    </a:defPPr>
    <a:lvl1pPr algn="l" defTabSz="4316302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1pPr>
    <a:lvl2pPr marL="2157355" indent="-1700513" algn="l" defTabSz="4316302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2pPr>
    <a:lvl3pPr marL="4316302" indent="-3402600" algn="l" defTabSz="4316302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3pPr>
    <a:lvl4pPr marL="6475253" indent="-5104696" algn="l" defTabSz="4316302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4pPr>
    <a:lvl5pPr marL="8634200" indent="-6806783" algn="l" defTabSz="4316302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charset="0"/>
        <a:ea typeface="+mn-ea"/>
        <a:cs typeface="+mn-cs"/>
      </a:defRPr>
    </a:lvl5pPr>
    <a:lvl6pPr marL="2284263" algn="l" defTabSz="913702" rtl="0" eaLnBrk="1" latinLnBrk="0" hangingPunct="1">
      <a:defRPr sz="8500" kern="1200">
        <a:solidFill>
          <a:schemeClr val="tx1"/>
        </a:solidFill>
        <a:latin typeface="Arial" charset="0"/>
        <a:ea typeface="+mn-ea"/>
        <a:cs typeface="+mn-cs"/>
      </a:defRPr>
    </a:lvl6pPr>
    <a:lvl7pPr marL="2741119" algn="l" defTabSz="913702" rtl="0" eaLnBrk="1" latinLnBrk="0" hangingPunct="1">
      <a:defRPr sz="8500" kern="1200">
        <a:solidFill>
          <a:schemeClr val="tx1"/>
        </a:solidFill>
        <a:latin typeface="Arial" charset="0"/>
        <a:ea typeface="+mn-ea"/>
        <a:cs typeface="+mn-cs"/>
      </a:defRPr>
    </a:lvl7pPr>
    <a:lvl8pPr marL="3197965" algn="l" defTabSz="913702" rtl="0" eaLnBrk="1" latinLnBrk="0" hangingPunct="1">
      <a:defRPr sz="8500" kern="1200">
        <a:solidFill>
          <a:schemeClr val="tx1"/>
        </a:solidFill>
        <a:latin typeface="Arial" charset="0"/>
        <a:ea typeface="+mn-ea"/>
        <a:cs typeface="+mn-cs"/>
      </a:defRPr>
    </a:lvl8pPr>
    <a:lvl9pPr marL="3654821" algn="l" defTabSz="913702" rtl="0" eaLnBrk="1" latinLnBrk="0" hangingPunct="1">
      <a:defRPr sz="85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6">
          <p15:clr>
            <a:srgbClr val="A4A3A4"/>
          </p15:clr>
        </p15:guide>
        <p15:guide id="2" pos="13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849" autoAdjust="0"/>
  </p:normalViewPr>
  <p:slideViewPr>
    <p:cSldViewPr snapToObjects="1">
      <p:cViewPr>
        <p:scale>
          <a:sx n="50" d="100"/>
          <a:sy n="50" d="100"/>
        </p:scale>
        <p:origin x="-2888" y="-2852"/>
      </p:cViewPr>
      <p:guideLst>
        <p:guide orient="horz" pos="10206"/>
        <p:guide pos="13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684250" cy="2112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7887950" y="0"/>
            <a:ext cx="13684250" cy="2112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CC53-9A26-4F0C-B418-3BA6C661A352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08725" y="5268913"/>
            <a:ext cx="18962688" cy="14222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57538" y="20281900"/>
            <a:ext cx="25265062" cy="16595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0031988"/>
            <a:ext cx="13684250" cy="2112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7887950" y="40031988"/>
            <a:ext cx="13684250" cy="2112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CF741-E336-4FC7-A651-CF501A50C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9_02.jpg"/>
          <p:cNvPicPr preferRelativeResize="0"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638179" y="0"/>
            <a:ext cx="345643" cy="32404050"/>
          </a:xfrm>
          <a:prstGeom prst="rect">
            <a:avLst/>
          </a:prstGeom>
        </p:spPr>
      </p:pic>
      <p:pic>
        <p:nvPicPr>
          <p:cNvPr id="7" name="Picture 6" descr="1_0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612" y="0"/>
            <a:ext cx="6300788" cy="32404050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31328413"/>
            <a:ext cx="43205400" cy="1080135"/>
            <a:chOff x="0" y="6582727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7813040" y="6582727"/>
              <a:ext cx="1330960" cy="2286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34101" y="6582727"/>
              <a:ext cx="1609724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582727"/>
              <a:ext cx="6096000" cy="2286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0" y="6480812"/>
            <a:ext cx="32044005" cy="5055632"/>
          </a:xfrm>
        </p:spPr>
        <p:txBody>
          <a:bodyPr bIns="0" anchor="b" anchorCtr="0">
            <a:noAutofit/>
          </a:bodyPr>
          <a:lstStyle>
            <a:lvl1pPr>
              <a:defRPr sz="19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270" y="11521440"/>
            <a:ext cx="32044005" cy="3600450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11300" baseline="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8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>
          <a:xfrm>
            <a:off x="29343667" y="31233904"/>
            <a:ext cx="7200900" cy="1080135"/>
          </a:xfrm>
        </p:spPr>
        <p:txBody>
          <a:bodyPr/>
          <a:lstStyle/>
          <a:p>
            <a:fld id="{E30E2307-1E40-4E12-8716-25BFDA8E7013}" type="datetime1">
              <a:rPr lang="en-US" smtClean="0"/>
              <a:pPr/>
              <a:t>12/26/17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>
          <a:xfrm>
            <a:off x="37444680" y="31233904"/>
            <a:ext cx="5664708" cy="108013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>
          <a:xfrm>
            <a:off x="2160270" y="31237504"/>
            <a:ext cx="26463308" cy="108013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10"/>
          <p:cNvGrpSpPr/>
          <p:nvPr/>
        </p:nvGrpSpPr>
        <p:grpSpPr>
          <a:xfrm>
            <a:off x="0" y="31332916"/>
            <a:ext cx="43205400" cy="1080135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006368-4F84-48BA-A35F-D5F2E13B1742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29320B-5A50-48EF-8102-7CDA858CB41C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08238"/>
            <a:ext cx="43205400" cy="252032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205400" cy="1908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23915" y="2783426"/>
            <a:ext cx="9721215" cy="261626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0270" y="2765146"/>
            <a:ext cx="28443555" cy="261824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0" y="31332916"/>
            <a:ext cx="43205400" cy="1080135"/>
            <a:chOff x="0" y="6583680"/>
            <a:chExt cx="9144000" cy="228600"/>
          </a:xfrm>
        </p:grpSpPr>
        <p:sp>
          <p:nvSpPr>
            <p:cNvPr id="12" name="Rectangle 1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E8D8A7-B5A4-4ED6-AB5E-D5C808AD740A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8DF635C-169B-4353-8E3E-EE1795F84B81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08238"/>
            <a:ext cx="43205400" cy="252032"/>
          </a:xfrm>
          <a:prstGeom prst="rect">
            <a:avLst/>
          </a:prstGeom>
        </p:spPr>
      </p:pic>
      <p:pic>
        <p:nvPicPr>
          <p:cNvPr id="14" name="Picture 13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205400" cy="1908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0"/>
          <p:cNvGrpSpPr/>
          <p:nvPr/>
        </p:nvGrpSpPr>
        <p:grpSpPr>
          <a:xfrm>
            <a:off x="0" y="31332916"/>
            <a:ext cx="43205400" cy="1080135"/>
            <a:chOff x="0" y="6583680"/>
            <a:chExt cx="9144000" cy="228600"/>
          </a:xfrm>
        </p:grpSpPr>
        <p:sp>
          <p:nvSpPr>
            <p:cNvPr id="32" name="Rectangle 31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08238"/>
            <a:ext cx="43205400" cy="252032"/>
          </a:xfrm>
          <a:prstGeom prst="rect">
            <a:avLst/>
          </a:prstGeom>
        </p:spPr>
      </p:pic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205400" cy="1908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69FE1-225F-4D0E-A071-51EDD55BD2D8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E10061-A90E-460F-9A5B-8D53443FCBB3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/>
          <p:nvPr/>
        </p:nvGrpSpPr>
        <p:grpSpPr>
          <a:xfrm>
            <a:off x="6795845" y="31323915"/>
            <a:ext cx="36409555" cy="1080135"/>
            <a:chOff x="1438274" y="6629400"/>
            <a:chExt cx="7705726" cy="228600"/>
          </a:xfrm>
        </p:grpSpPr>
        <p:sp>
          <p:nvSpPr>
            <p:cNvPr id="27" name="Rectangle 26"/>
            <p:cNvSpPr/>
            <p:nvPr/>
          </p:nvSpPr>
          <p:spPr>
            <a:xfrm>
              <a:off x="8763000" y="662940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42480" y="662940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38274" y="6629400"/>
              <a:ext cx="5663565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1038" y="24783102"/>
            <a:ext cx="32764090" cy="5460683"/>
          </a:xfrm>
        </p:spPr>
        <p:txBody>
          <a:bodyPr anchor="t">
            <a:normAutofit/>
          </a:bodyPr>
          <a:lstStyle>
            <a:lvl1pPr algn="r">
              <a:defRPr sz="198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1038" y="19442430"/>
            <a:ext cx="32764090" cy="5340668"/>
          </a:xfrm>
        </p:spPr>
        <p:txBody>
          <a:bodyPr anchor="b">
            <a:normAutofit/>
          </a:bodyPr>
          <a:lstStyle>
            <a:lvl1pPr marL="0" indent="0" algn="r">
              <a:buNone/>
              <a:defRPr sz="11300">
                <a:solidFill>
                  <a:schemeClr val="tx1">
                    <a:tint val="75000"/>
                  </a:schemeClr>
                </a:solidFill>
              </a:defRPr>
            </a:lvl1pPr>
            <a:lvl2pPr marL="216027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205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8081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4108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80135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6162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2189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82160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9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44806" cy="32404050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33844230" y="31233904"/>
            <a:ext cx="7200900" cy="1166546"/>
          </a:xfrm>
        </p:spPr>
        <p:txBody>
          <a:bodyPr/>
          <a:lstStyle/>
          <a:p>
            <a:fld id="{7B8AEBBE-F8B2-42CF-9895-E86A608384EB}" type="datetime1">
              <a:rPr lang="en-US" smtClean="0"/>
              <a:pPr/>
              <a:t>12/26/17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>
          <a:xfrm>
            <a:off x="41309163" y="31233904"/>
            <a:ext cx="1800225" cy="1166546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>
          <a:xfrm>
            <a:off x="7200900" y="31233904"/>
            <a:ext cx="26283285" cy="1170146"/>
          </a:xfrm>
        </p:spPr>
        <p:txBody>
          <a:bodyPr/>
          <a:lstStyle/>
          <a:p>
            <a:endParaRPr lang="en-US"/>
          </a:p>
        </p:txBody>
      </p:sp>
      <p:pic>
        <p:nvPicPr>
          <p:cNvPr id="20" name="Picture 19" descr="vert_bar_02.png"/>
          <p:cNvPicPr preferRelativeResize="0">
            <a:picLocks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7605" y="0"/>
            <a:ext cx="345643" cy="32404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r_06.png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08238"/>
            <a:ext cx="43205400" cy="252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205400" cy="1908239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160270" y="9361170"/>
            <a:ext cx="19082385" cy="19442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21962745" y="9361170"/>
            <a:ext cx="19082385" cy="19442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0" y="31332916"/>
            <a:ext cx="43205400" cy="1080135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03BD11D3-F3E2-49B2-B4BA-37C201CAA3FC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4BA9F0F-7D4E-4FAD-879C-D895BF014573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9361170"/>
            <a:ext cx="19089888" cy="194274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7600" b="1" i="0" cap="all" spc="472" baseline="0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05400" cy="1908239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21962745" y="9361170"/>
            <a:ext cx="19089888" cy="194274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7600" b="1" i="0" cap="all" spc="472" baseline="0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2160270" y="11521440"/>
            <a:ext cx="19082385" cy="1728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5"/>
          </p:nvPr>
        </p:nvSpPr>
        <p:spPr>
          <a:xfrm>
            <a:off x="21962745" y="11521440"/>
            <a:ext cx="19082385" cy="1728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bar_06.png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08238"/>
            <a:ext cx="43205400" cy="252032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0" y="31332916"/>
            <a:ext cx="43205400" cy="1080135"/>
            <a:chOff x="0" y="6583680"/>
            <a:chExt cx="9144000" cy="228600"/>
          </a:xfrm>
        </p:grpSpPr>
        <p:sp>
          <p:nvSpPr>
            <p:cNvPr id="20" name="Rectangle 1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Date Placeholder 2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83F0858F-8990-422A-AA33-18B78A27DA54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A072B71A-B561-4C60-BC51-8D803FA3CA81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05400" cy="1908239"/>
          </a:xfrm>
          <a:prstGeom prst="rect">
            <a:avLst/>
          </a:prstGeom>
        </p:spPr>
      </p:pic>
      <p:pic>
        <p:nvPicPr>
          <p:cNvPr id="11" name="Picture 10" descr="bar_06.png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08238"/>
            <a:ext cx="43205400" cy="252032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0" y="31332916"/>
            <a:ext cx="43205400" cy="1080135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A2C8D6-9DE2-4E0D-BBA1-CE143C2BAC9B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1271A10-8B6F-4350-BA42-07696E5E9A7D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31332916"/>
            <a:ext cx="43205400" cy="1080135"/>
            <a:chOff x="0" y="6583680"/>
            <a:chExt cx="9144000" cy="228600"/>
          </a:xfrm>
        </p:grpSpPr>
        <p:sp>
          <p:nvSpPr>
            <p:cNvPr id="10" name="Rectangle 9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1EB4A1-DFE6-44C3-9A57-85C77DF47CFB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7C9760-2155-415A-9726-84854A0A32BD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3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05400" cy="1908239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title"/>
          </p:nvPr>
        </p:nvSpPr>
        <p:spPr>
          <a:xfrm>
            <a:off x="2160270" y="7200900"/>
            <a:ext cx="15841980" cy="4320540"/>
          </a:xfrm>
        </p:spPr>
        <p:txBody>
          <a:bodyPr lIns="0" rIns="0" anchor="b">
            <a:noAutofit/>
          </a:bodyPr>
          <a:lstStyle>
            <a:lvl1pPr marL="0" indent="0">
              <a:lnSpc>
                <a:spcPct val="100000"/>
              </a:lnSpc>
              <a:buNone/>
              <a:defRPr sz="8500" b="1" i="0" cap="all" spc="472" baseline="0"/>
            </a:lvl1pPr>
            <a:lvl2pPr marL="2160270" indent="0">
              <a:buNone/>
              <a:defRPr sz="9500" b="1"/>
            </a:lvl2pPr>
            <a:lvl3pPr marL="4320540" indent="0">
              <a:buNone/>
              <a:defRPr sz="8500" b="1"/>
            </a:lvl3pPr>
            <a:lvl4pPr marL="6480810" indent="0">
              <a:buNone/>
              <a:defRPr sz="7600" b="1"/>
            </a:lvl4pPr>
            <a:lvl5pPr marL="8641080" indent="0">
              <a:buNone/>
              <a:defRPr sz="7600" b="1"/>
            </a:lvl5pPr>
            <a:lvl6pPr marL="10801350" indent="0">
              <a:buNone/>
              <a:defRPr sz="7600" b="1"/>
            </a:lvl6pPr>
            <a:lvl7pPr marL="12961620" indent="0">
              <a:buNone/>
              <a:defRPr sz="7600" b="1"/>
            </a:lvl7pPr>
            <a:lvl8pPr marL="15121890" indent="0">
              <a:buNone/>
              <a:defRPr sz="7600" b="1"/>
            </a:lvl8pPr>
            <a:lvl9pPr marL="17282160" indent="0">
              <a:buNone/>
              <a:defRPr sz="7600" b="1"/>
            </a:lvl9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20882610" y="7200900"/>
            <a:ext cx="20162520" cy="19442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160275" y="11881480"/>
            <a:ext cx="15841980" cy="14776247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6600"/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 descr="bar_06.pn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08238"/>
            <a:ext cx="43205400" cy="252032"/>
          </a:xfrm>
          <a:prstGeom prst="rect">
            <a:avLst/>
          </a:prstGeom>
        </p:spPr>
      </p:pic>
      <p:grpSp>
        <p:nvGrpSpPr>
          <p:cNvPr id="2" name="Group 15"/>
          <p:cNvGrpSpPr/>
          <p:nvPr/>
        </p:nvGrpSpPr>
        <p:grpSpPr>
          <a:xfrm>
            <a:off x="0" y="31332916"/>
            <a:ext cx="43205400" cy="1080135"/>
            <a:chOff x="0" y="6583680"/>
            <a:chExt cx="9144000" cy="228600"/>
          </a:xfrm>
        </p:grpSpPr>
        <p:sp>
          <p:nvSpPr>
            <p:cNvPr id="17" name="Rectangle 16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B045E319-40B9-49A0-8DD0-3C6B97B3D2CD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5"/>
          <p:cNvGrpSpPr/>
          <p:nvPr/>
        </p:nvGrpSpPr>
        <p:grpSpPr>
          <a:xfrm>
            <a:off x="0" y="31332916"/>
            <a:ext cx="43205400" cy="1080135"/>
            <a:chOff x="0" y="6583680"/>
            <a:chExt cx="9144000" cy="228600"/>
          </a:xfrm>
        </p:grpSpPr>
        <p:sp>
          <p:nvSpPr>
            <p:cNvPr id="13" name="Rectangle 12"/>
            <p:cNvSpPr/>
            <p:nvPr/>
          </p:nvSpPr>
          <p:spPr>
            <a:xfrm>
              <a:off x="8763000" y="6583680"/>
              <a:ext cx="381000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42480" y="6583680"/>
              <a:ext cx="1581912" cy="228600"/>
            </a:xfrm>
            <a:prstGeom prst="rect">
              <a:avLst/>
            </a:prstGeom>
            <a:solidFill>
              <a:schemeClr val="bg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583680"/>
              <a:ext cx="7101840" cy="228600"/>
            </a:xfrm>
            <a:prstGeom prst="rect">
              <a:avLst/>
            </a:prstGeom>
            <a:solidFill>
              <a:schemeClr val="bg1"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0" y="7215302"/>
            <a:ext cx="15856382" cy="4320540"/>
          </a:xfrm>
        </p:spPr>
        <p:txBody>
          <a:bodyPr anchor="b">
            <a:normAutofit/>
          </a:bodyPr>
          <a:lstStyle>
            <a:lvl1pPr algn="l">
              <a:defRPr lang="en-US" sz="8500" b="1" i="0" kern="1200" cap="all" spc="472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32054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2835"/>
              </a:spcAft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11414" y="7344918"/>
            <a:ext cx="20176922" cy="1918319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9500"/>
            </a:lvl1pPr>
            <a:lvl2pPr marL="2160270" indent="0">
              <a:buNone/>
              <a:defRPr sz="13200"/>
            </a:lvl2pPr>
            <a:lvl3pPr marL="4320540" indent="0">
              <a:buNone/>
              <a:defRPr sz="11300"/>
            </a:lvl3pPr>
            <a:lvl4pPr marL="6480810" indent="0">
              <a:buNone/>
              <a:defRPr sz="9500"/>
            </a:lvl4pPr>
            <a:lvl5pPr marL="8641080" indent="0">
              <a:buNone/>
              <a:defRPr sz="9500"/>
            </a:lvl5pPr>
            <a:lvl6pPr marL="10801350" indent="0">
              <a:buNone/>
              <a:defRPr sz="9500"/>
            </a:lvl6pPr>
            <a:lvl7pPr marL="12961620" indent="0">
              <a:buNone/>
              <a:defRPr sz="9500"/>
            </a:lvl7pPr>
            <a:lvl8pPr marL="15121890" indent="0">
              <a:buNone/>
              <a:defRPr sz="9500"/>
            </a:lvl8pPr>
            <a:lvl9pPr marL="17282160" indent="0">
              <a:buNone/>
              <a:defRPr sz="9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0270" y="11881485"/>
            <a:ext cx="15856382" cy="14776247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6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270" indent="0">
              <a:buNone/>
              <a:defRPr sz="5700"/>
            </a:lvl2pPr>
            <a:lvl3pPr marL="4320540" indent="0">
              <a:buNone/>
              <a:defRPr sz="4700"/>
            </a:lvl3pPr>
            <a:lvl4pPr marL="6480810" indent="0">
              <a:buNone/>
              <a:defRPr sz="4300"/>
            </a:lvl4pPr>
            <a:lvl5pPr marL="8641080" indent="0">
              <a:buNone/>
              <a:defRPr sz="4300"/>
            </a:lvl5pPr>
            <a:lvl6pPr marL="10801350" indent="0">
              <a:buNone/>
              <a:defRPr sz="4300"/>
            </a:lvl6pPr>
            <a:lvl7pPr marL="12961620" indent="0">
              <a:buNone/>
              <a:defRPr sz="4300"/>
            </a:lvl7pPr>
            <a:lvl8pPr marL="15121890" indent="0">
              <a:buNone/>
              <a:defRPr sz="4300"/>
            </a:lvl8pPr>
            <a:lvl9pPr marL="1728216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195581-048F-43A7-B949-91847E37DE65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9CE57E-EADD-4691-8991-AB0650EE2AF1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8" name="Picture 7" descr="4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05400" cy="1908239"/>
          </a:xfrm>
          <a:prstGeom prst="rect">
            <a:avLst/>
          </a:prstGeom>
        </p:spPr>
      </p:pic>
      <p:pic>
        <p:nvPicPr>
          <p:cNvPr id="9" name="Picture 8" descr="bar_06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08238"/>
            <a:ext cx="43205400" cy="25203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0882610" y="7200900"/>
            <a:ext cx="20162520" cy="7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882610" y="26635827"/>
            <a:ext cx="20162520" cy="7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3205400" cy="3240405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4000">
                <a:schemeClr val="bg1">
                  <a:lumMod val="75000"/>
                  <a:alpha val="61000"/>
                </a:schemeClr>
              </a:gs>
              <a:gs pos="38000">
                <a:schemeClr val="bg1">
                  <a:lumMod val="75000"/>
                  <a:alpha val="76000"/>
                </a:schemeClr>
              </a:gs>
              <a:gs pos="10000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54" tIns="216027" rIns="432054" bIns="216027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270" y="4680585"/>
            <a:ext cx="38884860" cy="4320540"/>
          </a:xfrm>
          <a:prstGeom prst="rect">
            <a:avLst/>
          </a:prstGeom>
        </p:spPr>
        <p:txBody>
          <a:bodyPr vert="horz" lIns="0" tIns="216027" rIns="0" bIns="216027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0" y="9361172"/>
            <a:ext cx="38884860" cy="19584950"/>
          </a:xfrm>
          <a:prstGeom prst="rect">
            <a:avLst/>
          </a:prstGeom>
        </p:spPr>
        <p:txBody>
          <a:bodyPr vert="horz" lIns="0" tIns="216027" rIns="0" bIns="21602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844230" y="31233904"/>
            <a:ext cx="7200900" cy="1080135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r">
              <a:defRPr sz="43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B3D951E-C257-4B84-ABB0-6BEB55A7FF5C}" type="datetimeFigureOut">
              <a:rPr lang="en-US" smtClean="0"/>
              <a:pPr>
                <a:defRPr/>
              </a:pPr>
              <a:t>12/26/17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0270" y="31233904"/>
            <a:ext cx="31323915" cy="1080135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r">
              <a:defRPr sz="43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309163" y="31233904"/>
            <a:ext cx="1800225" cy="1080135"/>
          </a:xfrm>
          <a:prstGeom prst="rect">
            <a:avLst/>
          </a:prstGeom>
        </p:spPr>
        <p:txBody>
          <a:bodyPr vert="horz" lIns="432054" tIns="216027" rIns="432054" bIns="216027" rtlCol="0" anchor="ctr"/>
          <a:lstStyle>
            <a:lvl1pPr algn="r">
              <a:defRPr sz="4300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FF4F1F4-F57C-4048-9416-66656DAB590F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</p:sldLayoutIdLst>
  <p:txStyles>
    <p:titleStyle>
      <a:lvl1pPr algn="l" defTabSz="4320540" rtl="0" eaLnBrk="1" latinLnBrk="0" hangingPunct="1">
        <a:spcBef>
          <a:spcPct val="0"/>
        </a:spcBef>
        <a:buNone/>
        <a:defRPr sz="17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620203" indent="-1620203" algn="l" defTabSz="4320540" rtl="0" eaLnBrk="1" latinLnBrk="0" hangingPunct="1">
        <a:lnSpc>
          <a:spcPct val="100000"/>
        </a:lnSpc>
        <a:spcBef>
          <a:spcPct val="20000"/>
        </a:spcBef>
        <a:spcAft>
          <a:spcPts val="2835"/>
        </a:spcAft>
        <a:buFont typeface="Wingdings" pitchFamily="2" charset="2"/>
        <a:buChar char="§"/>
        <a:defRPr sz="9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510439" indent="-1350169" algn="l" defTabSz="4320540" rtl="0" eaLnBrk="1" latinLnBrk="0" hangingPunct="1">
        <a:lnSpc>
          <a:spcPct val="100000"/>
        </a:lnSpc>
        <a:spcBef>
          <a:spcPct val="20000"/>
        </a:spcBef>
        <a:spcAft>
          <a:spcPts val="2835"/>
        </a:spcAft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7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400675" indent="-1080135" algn="l" defTabSz="4320540" rtl="0" eaLnBrk="1" latinLnBrk="0" hangingPunct="1">
        <a:lnSpc>
          <a:spcPct val="100000"/>
        </a:lnSpc>
        <a:spcBef>
          <a:spcPct val="20000"/>
        </a:spcBef>
        <a:spcAft>
          <a:spcPts val="2835"/>
        </a:spcAft>
        <a:buFont typeface="Wingdings" pitchFamily="2" charset="2"/>
        <a:buNone/>
        <a:defRPr sz="66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560945" indent="-1080135" algn="l" defTabSz="4320540" rtl="0" eaLnBrk="1" latinLnBrk="0" hangingPunct="1">
        <a:lnSpc>
          <a:spcPct val="100000"/>
        </a:lnSpc>
        <a:spcBef>
          <a:spcPct val="20000"/>
        </a:spcBef>
        <a:spcAft>
          <a:spcPts val="2835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66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9721215" indent="-1080135" algn="l" defTabSz="4320540" rtl="0" eaLnBrk="1" latinLnBrk="0" hangingPunct="1">
        <a:lnSpc>
          <a:spcPct val="100000"/>
        </a:lnSpc>
        <a:spcBef>
          <a:spcPct val="20000"/>
        </a:spcBef>
        <a:spcAft>
          <a:spcPts val="2835"/>
        </a:spcAft>
        <a:buClr>
          <a:schemeClr val="tx1">
            <a:lumMod val="50000"/>
            <a:lumOff val="50000"/>
          </a:schemeClr>
        </a:buClr>
        <a:buFont typeface="Wingdings" pitchFamily="2" charset="2"/>
        <a:buNone/>
        <a:defRPr sz="6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1881485" indent="-1080135" algn="l" defTabSz="4320540" rtl="0" eaLnBrk="1" latinLnBrk="0" hangingPunct="1">
        <a:lnSpc>
          <a:spcPct val="100000"/>
        </a:lnSpc>
        <a:spcBef>
          <a:spcPct val="20000"/>
        </a:spcBef>
        <a:spcAft>
          <a:spcPts val="2835"/>
        </a:spcAft>
        <a:buFontTx/>
        <a:buNone/>
        <a:defRPr sz="6600" kern="1200">
          <a:solidFill>
            <a:schemeClr val="tx2"/>
          </a:solidFill>
          <a:latin typeface="+mn-lt"/>
          <a:ea typeface="+mn-ea"/>
          <a:cs typeface="+mn-cs"/>
        </a:defRPr>
      </a:lvl6pPr>
      <a:lvl7pPr marL="14041755" indent="-1080135" algn="l" defTabSz="4320540" rtl="0" eaLnBrk="1" latinLnBrk="0" hangingPunct="1">
        <a:lnSpc>
          <a:spcPct val="100000"/>
        </a:lnSpc>
        <a:spcBef>
          <a:spcPct val="20000"/>
        </a:spcBef>
        <a:spcAft>
          <a:spcPts val="2835"/>
        </a:spcAft>
        <a:buFontTx/>
        <a:buNone/>
        <a:defRPr sz="6600" kern="1200">
          <a:solidFill>
            <a:schemeClr val="tx2"/>
          </a:solidFill>
          <a:latin typeface="+mn-lt"/>
          <a:ea typeface="+mn-ea"/>
          <a:cs typeface="+mn-cs"/>
        </a:defRPr>
      </a:lvl7pPr>
      <a:lvl8pPr marL="16202025" indent="-1080135" algn="l" defTabSz="4320540" rtl="0" eaLnBrk="1" latinLnBrk="0" hangingPunct="1">
        <a:lnSpc>
          <a:spcPct val="100000"/>
        </a:lnSpc>
        <a:spcBef>
          <a:spcPct val="20000"/>
        </a:spcBef>
        <a:spcAft>
          <a:spcPts val="2835"/>
        </a:spcAft>
        <a:buFontTx/>
        <a:buNone/>
        <a:defRPr sz="6600" kern="1200">
          <a:solidFill>
            <a:schemeClr val="tx2"/>
          </a:solidFill>
          <a:latin typeface="+mn-lt"/>
          <a:ea typeface="+mn-ea"/>
          <a:cs typeface="+mn-cs"/>
        </a:defRPr>
      </a:lvl8pPr>
      <a:lvl9pPr marL="18362295" indent="-1080135" algn="l" defTabSz="4320540" rtl="0" eaLnBrk="1" latinLnBrk="0" hangingPunct="1">
        <a:lnSpc>
          <a:spcPct val="100000"/>
        </a:lnSpc>
        <a:spcBef>
          <a:spcPct val="20000"/>
        </a:spcBef>
        <a:spcAft>
          <a:spcPts val="2835"/>
        </a:spcAft>
        <a:buFontTx/>
        <a:buNone/>
        <a:defRPr sz="6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54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81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135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6162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2189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0" algn="l" defTabSz="4320540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jp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 rot="16200000" flipH="1">
            <a:off x="-5384005" y="16199644"/>
            <a:ext cx="32399287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H="1">
            <a:off x="16213932" y="16185355"/>
            <a:ext cx="32399287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NSC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3776" y="855320"/>
            <a:ext cx="7619998" cy="1685927"/>
          </a:xfrm>
          <a:prstGeom prst="rect">
            <a:avLst/>
          </a:prstGeom>
        </p:spPr>
      </p:pic>
      <p:grpSp>
        <p:nvGrpSpPr>
          <p:cNvPr id="13362" name="Group 13361"/>
          <p:cNvGrpSpPr/>
          <p:nvPr/>
        </p:nvGrpSpPr>
        <p:grpSpPr>
          <a:xfrm>
            <a:off x="10893740" y="2971270"/>
            <a:ext cx="21597937" cy="5068397"/>
            <a:chOff x="10893742" y="4924015"/>
            <a:chExt cx="21597937" cy="5068397"/>
          </a:xfrm>
        </p:grpSpPr>
        <p:sp>
          <p:nvSpPr>
            <p:cNvPr id="13351" name="Text Box 39"/>
            <p:cNvSpPr txBox="1">
              <a:spLocks noChangeArrowheads="1"/>
            </p:cNvSpPr>
            <p:nvPr/>
          </p:nvSpPr>
          <p:spPr bwMode="auto">
            <a:xfrm>
              <a:off x="10893742" y="4924015"/>
              <a:ext cx="21597937" cy="3724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367" tIns="45681" rIns="91367" bIns="45681">
              <a:spAutoFit/>
            </a:bodyPr>
            <a:lstStyle/>
            <a:p>
              <a:pPr algn="ctr" defTabSz="913702">
                <a:spcBef>
                  <a:spcPct val="50000"/>
                </a:spcBef>
              </a:pPr>
              <a:r>
                <a:rPr lang="en-US" sz="118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Times New Roman" pitchFamily="18" charset="0"/>
                </a:rPr>
                <a:t>CANSOLAIR EFFICIENCY MONITORING SYSTEM</a:t>
              </a:r>
              <a:endParaRPr lang="en-US" sz="11800" b="1" u="sng" dirty="0">
                <a:solidFill>
                  <a:srgbClr val="002060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842060" y="8592107"/>
              <a:ext cx="11701302" cy="1400305"/>
            </a:xfrm>
            <a:prstGeom prst="rect">
              <a:avLst/>
            </a:prstGeom>
            <a:noFill/>
          </p:spPr>
          <p:txBody>
            <a:bodyPr wrap="square" lIns="91367" tIns="45681" rIns="91367" bIns="45681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  <a:cs typeface="Times New Roman" pitchFamily="18" charset="0"/>
                </a:rPr>
                <a:t>By: Dylan Stone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446710" y="4048449"/>
            <a:ext cx="6734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Solar Heater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85294" y="3949834"/>
            <a:ext cx="8685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Monitoring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37" y="6232627"/>
            <a:ext cx="8538891" cy="11385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t="21072" r="126" b="31218"/>
          <a:stretch/>
        </p:blipFill>
        <p:spPr>
          <a:xfrm>
            <a:off x="1614789" y="18450265"/>
            <a:ext cx="8489773" cy="54006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70" y="18715714"/>
            <a:ext cx="8538891" cy="57368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505379" y="6934835"/>
            <a:ext cx="98457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rgbClr val="002060"/>
                </a:solidFill>
              </a:rPr>
              <a:t>Efficiency Monitoring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rgbClr val="002060"/>
                </a:solidFill>
              </a:rPr>
              <a:t>Power Calculation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rgbClr val="002060"/>
                </a:solidFill>
              </a:rPr>
              <a:t>Data Saving and Easy USB transfers</a:t>
            </a:r>
          </a:p>
          <a:p>
            <a:pPr marL="1143000" indent="-1143000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rgbClr val="002060"/>
                </a:solidFill>
              </a:rPr>
              <a:t>LED Indicators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427605" y="22834509"/>
                <a:ext cx="27657689" cy="4989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200" dirty="0"/>
                  <a:t>Air Density  x  flow rate  x  °C Differential  =  Power</a:t>
                </a:r>
              </a:p>
              <a:p>
                <a:pPr algn="ctr"/>
                <a:r>
                  <a:rPr lang="en-US" sz="7200" dirty="0"/>
                  <a:t>1.125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7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𝐾𝑔</m:t>
                        </m:r>
                      </m:num>
                      <m:den>
                        <m:sSup>
                          <m:sSupPr>
                            <m:ctrlP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7200" dirty="0"/>
                  <a:t>   x  </a:t>
                </a:r>
                <a:r>
                  <a:rPr lang="en-US" sz="7200" dirty="0" err="1"/>
                  <a:t>litres</a:t>
                </a:r>
                <a:r>
                  <a:rPr lang="en-US" sz="7200" dirty="0"/>
                  <a:t> per second   x  variable =  Watts</a:t>
                </a:r>
              </a:p>
              <a:p>
                <a:pPr algn="ctr"/>
                <a:endParaRPr lang="en-US" sz="7200" dirty="0"/>
              </a:p>
              <a:p>
                <a:pPr algn="ctr"/>
                <a:r>
                  <a:rPr lang="en-US" sz="7200" dirty="0"/>
                  <a:t>Power  x  time  </a:t>
                </a:r>
                <a14:m>
                  <m:oMath xmlns:m="http://schemas.openxmlformats.org/officeDocument/2006/math">
                    <m:r>
                      <a:rPr lang="en-US" sz="7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sz="7200" dirty="0"/>
                  <a:t>  3600  =  </a:t>
                </a:r>
                <a:r>
                  <a:rPr lang="en-US" sz="7200" dirty="0" err="1"/>
                  <a:t>Wh</a:t>
                </a:r>
                <a:endParaRPr lang="en-US" sz="7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605" y="22834509"/>
                <a:ext cx="27657689" cy="4989699"/>
              </a:xfrm>
              <a:prstGeom prst="rect">
                <a:avLst/>
              </a:prstGeom>
              <a:blipFill>
                <a:blip r:embed="rId7"/>
                <a:stretch>
                  <a:fillRect t="-4569" b="-8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7882249" y="25187940"/>
            <a:ext cx="17968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Weather by </a:t>
            </a:r>
            <a:r>
              <a:rPr lang="en-US" sz="1400" dirty="0" err="1"/>
              <a:t>CustomWeather</a:t>
            </a:r>
            <a:r>
              <a:rPr lang="en-US" sz="1400" dirty="0"/>
              <a:t>, © 2017</a:t>
            </a:r>
          </a:p>
        </p:txBody>
      </p:sp>
      <p:grpSp>
        <p:nvGrpSpPr>
          <p:cNvPr id="13368" name="Group 13367"/>
          <p:cNvGrpSpPr/>
          <p:nvPr/>
        </p:nvGrpSpPr>
        <p:grpSpPr>
          <a:xfrm>
            <a:off x="23272228" y="10590941"/>
            <a:ext cx="8713693" cy="14168831"/>
            <a:chOff x="21849488" y="10673651"/>
            <a:chExt cx="10064726" cy="15384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70232" y="11603117"/>
              <a:ext cx="10043113" cy="360304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858124" y="15177137"/>
              <a:ext cx="10055221" cy="358475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4562021" y="10673651"/>
              <a:ext cx="46474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Feb 16</a:t>
              </a:r>
              <a:r>
                <a:rPr lang="en-US" sz="5400" baseline="30000" dirty="0"/>
                <a:t>th</a:t>
              </a:r>
              <a:r>
                <a:rPr lang="en-US" sz="5400" dirty="0"/>
                <a:t>, 2017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812363" y="18702182"/>
              <a:ext cx="214674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0 kWh</a:t>
              </a:r>
            </a:p>
          </p:txBody>
        </p:sp>
        <p:grpSp>
          <p:nvGrpSpPr>
            <p:cNvPr id="13356" name="Group 13355"/>
            <p:cNvGrpSpPr/>
            <p:nvPr/>
          </p:nvGrpSpPr>
          <p:grpSpPr>
            <a:xfrm>
              <a:off x="21849488" y="19646463"/>
              <a:ext cx="10064726" cy="6411657"/>
              <a:chOff x="21839984" y="19700332"/>
              <a:chExt cx="10064726" cy="6789242"/>
            </a:xfrm>
          </p:grpSpPr>
          <p:grpSp>
            <p:nvGrpSpPr>
              <p:cNvPr id="13355" name="Group 13354"/>
              <p:cNvGrpSpPr/>
              <p:nvPr/>
            </p:nvGrpSpPr>
            <p:grpSpPr>
              <a:xfrm>
                <a:off x="21839984" y="20257180"/>
                <a:ext cx="10064726" cy="6232394"/>
                <a:chOff x="21844736" y="20758260"/>
                <a:chExt cx="10064726" cy="6232394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856844" y="20758260"/>
                  <a:ext cx="10043113" cy="554150"/>
                </a:xfrm>
                <a:prstGeom prst="rect">
                  <a:avLst/>
                </a:prstGeom>
              </p:spPr>
            </p:pic>
            <p:pic>
              <p:nvPicPr>
                <p:cNvPr id="13344" name="Picture 1334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44736" y="21279348"/>
                  <a:ext cx="10055221" cy="1032883"/>
                </a:xfrm>
                <a:prstGeom prst="rect">
                  <a:avLst/>
                </a:prstGeom>
              </p:spPr>
            </p:pic>
            <p:pic>
              <p:nvPicPr>
                <p:cNvPr id="13345" name="Picture 13344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846682" y="22314496"/>
                  <a:ext cx="10053276" cy="540646"/>
                </a:xfrm>
                <a:prstGeom prst="rect">
                  <a:avLst/>
                </a:prstGeom>
              </p:spPr>
            </p:pic>
            <p:pic>
              <p:nvPicPr>
                <p:cNvPr id="13346" name="Picture 13345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854240" y="22822427"/>
                  <a:ext cx="10055222" cy="534633"/>
                </a:xfrm>
                <a:prstGeom prst="rect">
                  <a:avLst/>
                </a:prstGeom>
              </p:spPr>
            </p:pic>
            <p:pic>
              <p:nvPicPr>
                <p:cNvPr id="13347" name="Picture 13346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854240" y="23349904"/>
                  <a:ext cx="10045717" cy="525132"/>
                </a:xfrm>
                <a:prstGeom prst="rect">
                  <a:avLst/>
                </a:prstGeom>
              </p:spPr>
            </p:pic>
            <p:pic>
              <p:nvPicPr>
                <p:cNvPr id="13348" name="Picture 13347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56844" y="23868097"/>
                  <a:ext cx="10035816" cy="3122557"/>
                </a:xfrm>
                <a:prstGeom prst="rect">
                  <a:avLst/>
                </a:prstGeom>
              </p:spPr>
            </p:pic>
          </p:grpSp>
          <p:pic>
            <p:nvPicPr>
              <p:cNvPr id="13350" name="Picture 13349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844736" y="19700332"/>
                <a:ext cx="10055222" cy="580241"/>
              </a:xfrm>
              <a:prstGeom prst="rect">
                <a:avLst/>
              </a:prstGeom>
            </p:spPr>
          </p:pic>
        </p:grpSp>
      </p:grpSp>
      <p:grpSp>
        <p:nvGrpSpPr>
          <p:cNvPr id="13367" name="Group 13366"/>
          <p:cNvGrpSpPr/>
          <p:nvPr/>
        </p:nvGrpSpPr>
        <p:grpSpPr>
          <a:xfrm>
            <a:off x="15170352" y="11022700"/>
            <a:ext cx="10950189" cy="14098475"/>
            <a:chOff x="11301393" y="10612870"/>
            <a:chExt cx="10043113" cy="154452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301393" y="11537503"/>
              <a:ext cx="10043113" cy="36030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301393" y="15206119"/>
              <a:ext cx="10043113" cy="358475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4568752" y="18771013"/>
              <a:ext cx="4013565" cy="1002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4.885 kWh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133036" y="10612870"/>
              <a:ext cx="43909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Feb 2</a:t>
              </a:r>
              <a:r>
                <a:rPr lang="en-US" sz="5400" baseline="30000" dirty="0"/>
                <a:t>nd</a:t>
              </a:r>
              <a:r>
                <a:rPr lang="en-US" sz="5400" dirty="0"/>
                <a:t>, 2017</a:t>
              </a:r>
            </a:p>
          </p:txBody>
        </p:sp>
        <p:grpSp>
          <p:nvGrpSpPr>
            <p:cNvPr id="13353" name="Group 13352"/>
            <p:cNvGrpSpPr/>
            <p:nvPr/>
          </p:nvGrpSpPr>
          <p:grpSpPr>
            <a:xfrm>
              <a:off x="11301393" y="19634087"/>
              <a:ext cx="10043113" cy="6424033"/>
              <a:chOff x="11407124" y="19156177"/>
              <a:chExt cx="9968715" cy="679608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407124" y="19714209"/>
                <a:ext cx="9968715" cy="6238050"/>
              </a:xfrm>
              <a:prstGeom prst="rect">
                <a:avLst/>
              </a:prstGeom>
            </p:spPr>
          </p:pic>
          <p:pic>
            <p:nvPicPr>
              <p:cNvPr id="13352" name="Picture 1335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407124" y="19156177"/>
                <a:ext cx="9937382" cy="572152"/>
              </a:xfrm>
              <a:prstGeom prst="rect">
                <a:avLst/>
              </a:prstGeom>
            </p:spPr>
          </p:pic>
        </p:grpSp>
      </p:grpSp>
      <p:graphicFrame>
        <p:nvGraphicFramePr>
          <p:cNvPr id="13360" name="Table 133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49984"/>
              </p:ext>
            </p:extLst>
          </p:nvPr>
        </p:nvGraphicFramePr>
        <p:xfrm>
          <a:off x="20752895" y="13902100"/>
          <a:ext cx="2049465" cy="100723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0837">
                  <a:extLst>
                    <a:ext uri="{9D8B030D-6E8A-4147-A177-3AD203B41FA5}">
                      <a16:colId xmlns:a16="http://schemas.microsoft.com/office/drawing/2014/main" val="3110437508"/>
                    </a:ext>
                  </a:extLst>
                </a:gridCol>
                <a:gridCol w="1458628">
                  <a:extLst>
                    <a:ext uri="{9D8B030D-6E8A-4147-A177-3AD203B41FA5}">
                      <a16:colId xmlns:a16="http://schemas.microsoft.com/office/drawing/2014/main" val="3231339142"/>
                    </a:ext>
                  </a:extLst>
                </a:gridCol>
              </a:tblGrid>
              <a:tr h="73783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Total kWh per day (February)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148166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78250548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4.885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4665922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4.623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3718649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2.615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86988606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33376735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58378020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1.808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17151831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14848928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62721081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0.555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8541821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0.888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7937680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4.138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9792265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1072367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0.238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41425829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58242833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34309581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0.330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8108933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1.665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1592649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7480445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0.150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3179626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4.478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9513953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7566669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2.775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13585902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2.433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0448242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0.580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44959393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852358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4.900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1891905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4.608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4463054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50.185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49844969"/>
                  </a:ext>
                </a:extLst>
              </a:tr>
              <a:tr h="272882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$7.56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62442504"/>
                  </a:ext>
                </a:extLst>
              </a:tr>
            </a:tbl>
          </a:graphicData>
        </a:graphic>
      </p:graphicFrame>
      <p:pic>
        <p:nvPicPr>
          <p:cNvPr id="13365" name="Picture 1336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468195" y="12665838"/>
            <a:ext cx="885825" cy="24384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3926801" y="13425063"/>
            <a:ext cx="7451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Temperature Sensor:</a:t>
            </a:r>
          </a:p>
        </p:txBody>
      </p:sp>
      <p:grpSp>
        <p:nvGrpSpPr>
          <p:cNvPr id="13370" name="Group 13369"/>
          <p:cNvGrpSpPr/>
          <p:nvPr/>
        </p:nvGrpSpPr>
        <p:grpSpPr>
          <a:xfrm>
            <a:off x="33880963" y="23115394"/>
            <a:ext cx="9162341" cy="6591445"/>
            <a:chOff x="34028368" y="24067871"/>
            <a:chExt cx="9162341" cy="6591445"/>
          </a:xfrm>
        </p:grpSpPr>
        <p:pic>
          <p:nvPicPr>
            <p:cNvPr id="13364" name="Picture 1336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028368" y="24997094"/>
              <a:ext cx="7248525" cy="5662222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5739048" y="24067871"/>
              <a:ext cx="745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002060"/>
                  </a:solidFill>
                </a:rPr>
                <a:t>PCB Schematic</a:t>
              </a:r>
            </a:p>
          </p:txBody>
        </p:sp>
      </p:grpSp>
      <p:grpSp>
        <p:nvGrpSpPr>
          <p:cNvPr id="13369" name="Group 13368"/>
          <p:cNvGrpSpPr/>
          <p:nvPr/>
        </p:nvGrpSpPr>
        <p:grpSpPr>
          <a:xfrm>
            <a:off x="33880963" y="15683056"/>
            <a:ext cx="9887091" cy="6647174"/>
            <a:chOff x="33916401" y="19259482"/>
            <a:chExt cx="9887091" cy="6647174"/>
          </a:xfrm>
        </p:grpSpPr>
        <p:pic>
          <p:nvPicPr>
            <p:cNvPr id="13363" name="Picture 1336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3916401" y="20086881"/>
              <a:ext cx="7248525" cy="5819775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6351831" y="19259482"/>
              <a:ext cx="74516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002060"/>
                  </a:solidFill>
                </a:rPr>
                <a:t>Prototype: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cro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Macr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cr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300000"/>
              </a:schemeClr>
            </a:gs>
            <a:gs pos="100000">
              <a:schemeClr val="phClr">
                <a:tint val="80000"/>
                <a:satMod val="15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hade val="90000"/>
                <a:satMod val="300000"/>
              </a:schemeClr>
            </a:gs>
            <a:gs pos="100000">
              <a:schemeClr val="phClr">
                <a:satMod val="150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70000"/>
              </a:srgbClr>
            </a:outerShdw>
          </a:effectLst>
        </a:effectStyle>
        <a:effectStyle>
          <a:effectLst>
            <a:outerShdw blurRad="25400" dist="254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5875" prstMaterial="softmetal">
            <a:bevelT w="25400" h="19050" prst="angle"/>
            <a:contourClr>
              <a:schemeClr val="phClr">
                <a:shade val="30000"/>
              </a:schemeClr>
            </a:contourClr>
          </a:sp3d>
        </a:effectStyle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9050" prstMaterial="metal">
            <a:bevelT w="63500" h="31750" prst="angle"/>
            <a:contourClr>
              <a:schemeClr val="phClr">
                <a:shade val="25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7000"/>
                <a:shade val="93000"/>
                <a:satMod val="110000"/>
                <a:lumMod val="90000"/>
              </a:schemeClr>
            </a:gs>
            <a:gs pos="76000">
              <a:schemeClr val="phClr">
                <a:tint val="85000"/>
                <a:shade val="75000"/>
                <a:satMod val="120000"/>
              </a:schemeClr>
            </a:gs>
            <a:gs pos="100000">
              <a:schemeClr val="phClr">
                <a:tint val="86000"/>
                <a:shade val="50000"/>
                <a:satMod val="13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35000"/>
                <a:satMod val="146000"/>
                <a:lumMod val="101000"/>
              </a:schemeClr>
            </a:gs>
            <a:gs pos="26000">
              <a:schemeClr val="phClr">
                <a:tint val="96000"/>
                <a:shade val="96000"/>
                <a:satMod val="190000"/>
              </a:schemeClr>
            </a:gs>
            <a:gs pos="100000">
              <a:schemeClr val="phClr">
                <a:tint val="60000"/>
                <a:shade val="90000"/>
                <a:satMod val="22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TC101859866[[fn=Macro]]</Template>
  <TotalTime>807</TotalTime>
  <Words>144</Words>
  <Application>Microsoft Office PowerPoint</Application>
  <PresentationFormat>Custom</PresentationFormat>
  <Paragraphs>80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Macro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Jeremy</dc:creator>
  <cp:lastModifiedBy>Dylan Stone</cp:lastModifiedBy>
  <cp:revision>84</cp:revision>
  <dcterms:created xsi:type="dcterms:W3CDTF">2009-04-02T15:37:03Z</dcterms:created>
  <dcterms:modified xsi:type="dcterms:W3CDTF">2017-12-26T23:08:02Z</dcterms:modified>
</cp:coreProperties>
</file>